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71" r:id="rId14"/>
    <p:sldId id="272" r:id="rId15"/>
    <p:sldId id="270" r:id="rId16"/>
    <p:sldId id="269" r:id="rId17"/>
    <p:sldId id="265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6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D5D87B-4CCC-01E3-CB0C-13BBD2522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E17FB38-E147-ADCA-6742-1A6C3DEF9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9BA2B0-69EC-911C-442D-FA837832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1464E3-4B44-24B4-1563-8FA40F4A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0A9F61-BCE5-C36B-027C-195EECC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479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44A5CB-75D5-1246-26AD-8EB4E65E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94000CF-D6EC-8B2A-A12B-E5227C143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8C2FA2-6A7B-9B9D-7DD4-33B8EA04B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A2485A-FD53-5E68-B749-D187BBCD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D5D299-82D5-DC57-ED97-77A540B7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67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8AD9F84-18C7-27F2-A51E-3F3AB8D77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77FD306-94C0-8DF2-34A1-52F7A5823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13D627-063E-F5CA-64FA-691B28FA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911349-FB55-05D3-2201-8A602A35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A58B23-E9F4-6FD1-4761-72E00328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98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7BC7AC-E71A-A8C2-EFC8-66D73D58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D6A086-28C1-1B9D-2DAD-91766643C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4539D8-832F-5196-5BD7-47A76BC35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94E56C-2C9A-FB77-BF92-2AC21C37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9DC648-E162-0EB4-9F3C-7B095DF2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87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CD302-30FA-7C0F-A2D7-B37C7B0F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0170ECC-E7B6-2BC7-AA1A-17A757E03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2DAC7E-4CE9-36DA-0966-4CE06138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ED8311-4AFB-B41C-C37F-68FE78A0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3CB2B2-03C0-EBC7-F8C7-97D12344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949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8E401-EA5A-599D-9F0C-C80C9D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08887-96E2-42CD-FE9F-DD38BA4F6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3DC626-F6C0-4E54-E956-1B83B7396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578796-8D63-9D68-91FC-5BE401F61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527FF6E-BD2F-1CCF-F44A-ABB421C1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F5103D-280D-8CBD-52D4-9D2A4334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57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0BC0EE-CB1E-0F3A-2B38-9145ADDE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0750AC6-F7DB-7029-2982-9C73BFE66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595AA3-07E1-FC34-C5CA-9EB60132B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2BBA07-5F15-F39B-31BA-11B98DE8B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19AF820-1616-42B7-28A5-7777E2E63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CFDFAC2-06A7-2A29-A22F-1575F24A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6B74127-262C-2D0F-8078-DE3FE42ED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F82CE10-B5B8-3DF1-0CAC-4F29EC66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853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0EB366-1351-AE12-4750-802093CA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F329FFF-1E5E-5280-B654-F10526B26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6A10A8-A85B-DC22-63E0-1740C867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2A98A4-3772-76B8-26AF-84ED7DBC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15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4B856B4-9ACF-4A57-6B15-8A5AB9346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0FE600-1132-F332-3E8C-26A16F92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A10382-092B-7ED3-F1EA-2D3C4BA7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78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FC6FA6-080C-280F-937E-E8BC4353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4183EC-02E1-CE7B-BE88-3249E7828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62D71DC-CD5B-8347-A72F-1C38482B2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AED10B4-6DE6-E885-D8FE-DF6EB0D2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1F37C0-7AF5-F96D-8E45-7F48939B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D7E7A9-8F8E-2D72-4337-83AE93B2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26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F67E33-9545-7AA6-D5BC-E076ED2B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D64BD8-DDFC-FE88-FC30-497CA32C6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51865F2-1842-3984-6BAF-21E8D80FF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DB6405-5C62-EBDA-6428-9D8F350C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499468-C0EC-C29F-23F0-972FCCB98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4637634-E5F5-E943-36BC-47344425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98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47078F7-3A36-3C6C-76B5-07F1E14E0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B34243-C3B0-91CA-D5A6-86080AEB5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9BAB39-1CC6-D091-480D-76DFD557A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03419-6096-47C2-A93A-676CFB4637D2}" type="datetimeFigureOut">
              <a:rPr kumimoji="1" lang="ja-JP" altLang="en-US" smtClean="0"/>
              <a:t>2022/11/23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6529C9-BD27-CBCD-68D8-A51EFBA13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F4491C-896F-830C-BF85-00500898B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13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058E8B3-A0C9-F11E-F843-696E1FAF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57" y="779023"/>
            <a:ext cx="6261422" cy="473099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9BD4F04-C445-369D-7088-C293E60865AF}"/>
              </a:ext>
            </a:extLst>
          </p:cNvPr>
          <p:cNvSpPr txBox="1"/>
          <p:nvPr/>
        </p:nvSpPr>
        <p:spPr>
          <a:xfrm>
            <a:off x="6509179" y="1305341"/>
            <a:ext cx="54350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・コンピュータに対するひとまとまりの命令</a:t>
            </a:r>
            <a:endParaRPr kumimoji="1" lang="en-US" altLang="ja-JP" dirty="0"/>
          </a:p>
          <a:p>
            <a:r>
              <a:rPr lang="ja-JP" altLang="en-US" dirty="0"/>
              <a:t>・資料が豊富、準備が簡単、結果がすぐ見れる、開発者が多い、進化している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expressions=</a:t>
            </a:r>
            <a:r>
              <a:rPr lang="ja-JP" altLang="en-US" dirty="0"/>
              <a:t>式　６＊７　</a:t>
            </a:r>
            <a:r>
              <a:rPr lang="en-US" altLang="ja-JP" dirty="0"/>
              <a:t>“book”</a:t>
            </a:r>
            <a:r>
              <a:rPr lang="ja-JP" altLang="en-US" dirty="0"/>
              <a:t>＋</a:t>
            </a:r>
            <a:r>
              <a:rPr lang="en-US" altLang="ja-JP" dirty="0"/>
              <a:t>”shelf”</a:t>
            </a:r>
          </a:p>
          <a:p>
            <a:endParaRPr lang="en-US" altLang="ja-JP" dirty="0"/>
          </a:p>
          <a:p>
            <a:r>
              <a:rPr lang="ja-JP" altLang="en-US" dirty="0"/>
              <a:t>・＋や＊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・文字列型、数字型、真偽型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string       Number     Boolean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4B4C83-0859-D3B4-5086-3BF57DA9783F}"/>
              </a:ext>
            </a:extLst>
          </p:cNvPr>
          <p:cNvSpPr/>
          <p:nvPr/>
        </p:nvSpPr>
        <p:spPr>
          <a:xfrm>
            <a:off x="317615" y="121659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１日目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4618C6E-A193-5500-5D16-F83901A6A628}"/>
              </a:ext>
            </a:extLst>
          </p:cNvPr>
          <p:cNvSpPr/>
          <p:nvPr/>
        </p:nvSpPr>
        <p:spPr>
          <a:xfrm>
            <a:off x="1658149" y="129895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プログラミング基礎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5244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FD0266-64A9-51F2-85BC-927592312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0" y="621561"/>
            <a:ext cx="5600800" cy="354404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CF314B9-D754-D5A1-D03B-1532220883B7}"/>
              </a:ext>
            </a:extLst>
          </p:cNvPr>
          <p:cNvSpPr txBox="1"/>
          <p:nvPr/>
        </p:nvSpPr>
        <p:spPr>
          <a:xfrm>
            <a:off x="6160202" y="806242"/>
            <a:ext cx="5394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ページの内容と構成を記述する。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・ブロック＝改行される、画面幅いっぱいに表示</a:t>
            </a:r>
            <a:endParaRPr kumimoji="1" lang="en-US" altLang="ja-JP" dirty="0"/>
          </a:p>
          <a:p>
            <a:r>
              <a:rPr lang="ja-JP" altLang="en-US" dirty="0"/>
              <a:t>　インライン＝要素内で続けて書かれる。</a:t>
            </a:r>
            <a:endParaRPr lang="en-US" altLang="ja-JP" dirty="0"/>
          </a:p>
          <a:p>
            <a:r>
              <a:rPr kumimoji="1" lang="ja-JP" altLang="en-US" dirty="0"/>
              <a:t>　　　　　　　中身が必要とする幅のみ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head=</a:t>
            </a:r>
            <a:r>
              <a:rPr lang="ja-JP" altLang="en-US" dirty="0"/>
              <a:t>システムで読み込む構成要素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body=</a:t>
            </a:r>
            <a:r>
              <a:rPr kumimoji="1" lang="ja-JP" altLang="en-US" dirty="0"/>
              <a:t>本文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・ブロック　＜ｈ１＞　＜ｐ＞　</a:t>
            </a:r>
            <a:r>
              <a:rPr kumimoji="1" lang="en-US" altLang="ja-JP" dirty="0"/>
              <a:t>&lt;li&gt;</a:t>
            </a:r>
            <a:r>
              <a:rPr kumimoji="1" lang="ja-JP" altLang="en-US" dirty="0"/>
              <a:t>　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　インライン　＜</a:t>
            </a:r>
            <a:r>
              <a:rPr kumimoji="1" lang="en-US" altLang="ja-JP" dirty="0" err="1"/>
              <a:t>em</a:t>
            </a:r>
            <a:r>
              <a:rPr kumimoji="1" lang="ja-JP" altLang="en-US" dirty="0"/>
              <a:t>＞　＜</a:t>
            </a:r>
            <a:r>
              <a:rPr kumimoji="1" lang="en-US" altLang="ja-JP" dirty="0"/>
              <a:t>strong</a:t>
            </a:r>
            <a:r>
              <a:rPr kumimoji="1" lang="ja-JP" altLang="en-US" dirty="0"/>
              <a:t>＞</a:t>
            </a:r>
          </a:p>
        </p:txBody>
      </p:sp>
    </p:spTree>
    <p:extLst>
      <p:ext uri="{BB962C8B-B14F-4D97-AF65-F5344CB8AC3E}">
        <p14:creationId xmlns:p14="http://schemas.microsoft.com/office/powerpoint/2010/main" val="234473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F66C38C-F5CA-A4D4-5CB3-3055BFD4CE0C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４日目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1F0E239-FC62-13F4-44AD-A1EF9CE3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17" y="930146"/>
            <a:ext cx="5325243" cy="283364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320E15C-DE2C-25A1-5FB8-20E83FDF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835" y="802639"/>
            <a:ext cx="5522097" cy="367040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F3ECDA4-4F71-E061-73E6-4731EFEA3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17" y="4615288"/>
            <a:ext cx="6504273" cy="175503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1D403C6-3E1C-D268-2532-421E390D4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664" y="4330807"/>
            <a:ext cx="3982855" cy="2354157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DAD1058-73B0-CC0B-F851-62B42F58D903}"/>
              </a:ext>
            </a:extLst>
          </p:cNvPr>
          <p:cNvSpPr/>
          <p:nvPr/>
        </p:nvSpPr>
        <p:spPr>
          <a:xfrm>
            <a:off x="2119815" y="129895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条件分岐入門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3300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D8E0B8-B413-0684-069F-9F15B3A18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1" y="476782"/>
            <a:ext cx="6185218" cy="399435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5F585DC-D90E-D365-E879-4C7325672F20}"/>
              </a:ext>
            </a:extLst>
          </p:cNvPr>
          <p:cNvSpPr txBox="1"/>
          <p:nvPr/>
        </p:nvSpPr>
        <p:spPr>
          <a:xfrm>
            <a:off x="6644640" y="1066800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kumimoji="1" lang="en-US" altLang="ja-JP" dirty="0"/>
              <a:t>Boolean</a:t>
            </a:r>
          </a:p>
          <a:p>
            <a:endParaRPr lang="en-US" altLang="ja-JP" dirty="0"/>
          </a:p>
          <a:p>
            <a:r>
              <a:rPr kumimoji="1" lang="ja-JP" altLang="en-US" dirty="0"/>
              <a:t>・　｛｝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　</a:t>
            </a:r>
            <a:r>
              <a:rPr kumimoji="1" lang="en-US" altLang="ja-JP" dirty="0"/>
              <a:t>else</a:t>
            </a:r>
          </a:p>
          <a:p>
            <a:endParaRPr lang="en-US" altLang="ja-JP" dirty="0"/>
          </a:p>
          <a:p>
            <a:r>
              <a:rPr kumimoji="1" lang="ja-JP" altLang="en-US" dirty="0"/>
              <a:t>・　</a:t>
            </a:r>
            <a:r>
              <a:rPr kumimoji="1" lang="en-US" altLang="ja-JP" dirty="0"/>
              <a:t>else if</a:t>
            </a:r>
          </a:p>
          <a:p>
            <a:endParaRPr lang="en-US" altLang="ja-JP" dirty="0"/>
          </a:p>
          <a:p>
            <a:r>
              <a:rPr lang="en-US" altLang="ja-JP" dirty="0"/>
              <a:t> </a:t>
            </a:r>
            <a:r>
              <a:rPr lang="ja-JP" altLang="en-US" dirty="0"/>
              <a:t>・　すべての人間が見てわかりやすくするため</a:t>
            </a:r>
            <a:endParaRPr lang="en-US" altLang="ja-JP" dirty="0"/>
          </a:p>
          <a:p>
            <a:r>
              <a:rPr kumimoji="1" lang="ja-JP" altLang="en-US" dirty="0"/>
              <a:t>　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1406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D9D1604-8F45-2B85-4422-F047812C8894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５日目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7C3A06-2559-713D-A7D0-7E7AD097EE3C}"/>
              </a:ext>
            </a:extLst>
          </p:cNvPr>
          <p:cNvSpPr/>
          <p:nvPr/>
        </p:nvSpPr>
        <p:spPr>
          <a:xfrm>
            <a:off x="1252885" y="115687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テスト駆動開発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FA0AF56-CBC6-AB59-4C34-678DDC90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7" y="711097"/>
            <a:ext cx="5772066" cy="247761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1C4830-4C12-7FC2-5F0E-3AE72FC3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81" y="557780"/>
            <a:ext cx="5192112" cy="27334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D4D06AC-474A-9F87-2F93-3EE15D135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23" y="3826306"/>
            <a:ext cx="5034456" cy="293676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9AAC409-DAA4-81F0-3E6D-33793BD3F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132" y="3730703"/>
            <a:ext cx="5808151" cy="30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F6DB29-CE75-E58D-D7E6-F0F4257B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20" y="982175"/>
            <a:ext cx="5512083" cy="408961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5D0E19-0376-2AED-D13D-AB700D650C3D}"/>
              </a:ext>
            </a:extLst>
          </p:cNvPr>
          <p:cNvSpPr txBox="1"/>
          <p:nvPr/>
        </p:nvSpPr>
        <p:spPr>
          <a:xfrm>
            <a:off x="6495393" y="859221"/>
            <a:ext cx="51395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lang="en-US" altLang="ja-JP" dirty="0"/>
              <a:t>t</a:t>
            </a:r>
            <a:r>
              <a:rPr kumimoji="1" lang="en-US" altLang="ja-JP" dirty="0"/>
              <a:t>est-driven </a:t>
            </a:r>
            <a:r>
              <a:rPr lang="en-US" altLang="ja-JP" dirty="0"/>
              <a:t>d</a:t>
            </a:r>
            <a:r>
              <a:rPr kumimoji="1" lang="en-US" altLang="ja-JP" dirty="0"/>
              <a:t>evelopment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パスしないテストを描く</a:t>
            </a:r>
            <a:endParaRPr lang="en-US" altLang="ja-JP" dirty="0"/>
          </a:p>
          <a:p>
            <a:r>
              <a:rPr kumimoji="1" lang="ja-JP" altLang="en-US" dirty="0"/>
              <a:t>　　テストをパスする。</a:t>
            </a:r>
            <a:endParaRPr kumimoji="1" lang="en-US" altLang="ja-JP" dirty="0"/>
          </a:p>
          <a:p>
            <a:r>
              <a:rPr lang="ja-JP" altLang="en-US" dirty="0"/>
              <a:t>　　リファクタリング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actual	</a:t>
            </a:r>
            <a:r>
              <a:rPr lang="ja-JP" altLang="en-US" dirty="0"/>
              <a:t>実際値</a:t>
            </a:r>
            <a:endParaRPr lang="en-US" altLang="ja-JP" dirty="0"/>
          </a:p>
          <a:p>
            <a:r>
              <a:rPr kumimoji="1" lang="en-US" altLang="ja-JP" dirty="0"/>
              <a:t>       expected</a:t>
            </a:r>
            <a:r>
              <a:rPr kumimoji="1" lang="ja-JP" altLang="en-US" dirty="0"/>
              <a:t>　　期待値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　コードを書く前にコードの設計が考えれる</a:t>
            </a:r>
            <a:endParaRPr kumimoji="1" lang="en-US" altLang="ja-JP" dirty="0"/>
          </a:p>
          <a:p>
            <a:r>
              <a:rPr lang="ja-JP" altLang="en-US" dirty="0"/>
              <a:t>　　問題の発見ができる</a:t>
            </a:r>
            <a:endParaRPr lang="en-US" altLang="ja-JP" dirty="0"/>
          </a:p>
          <a:p>
            <a:r>
              <a:rPr kumimoji="1" lang="ja-JP" altLang="en-US" dirty="0"/>
              <a:t>　　達成感</a:t>
            </a:r>
          </a:p>
        </p:txBody>
      </p:sp>
    </p:spTree>
    <p:extLst>
      <p:ext uri="{BB962C8B-B14F-4D97-AF65-F5344CB8AC3E}">
        <p14:creationId xmlns:p14="http://schemas.microsoft.com/office/powerpoint/2010/main" val="3311358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8A465B-1A9F-80F2-909A-20C0115A4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53" y="752470"/>
            <a:ext cx="4855754" cy="28318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4E485F3-E9DA-256A-CD4B-0BACC1FC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345" y="350382"/>
            <a:ext cx="4756839" cy="17275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203AC49-0AF5-05DC-01D2-A9AB3800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4532"/>
            <a:ext cx="3341917" cy="181030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8D70DE-33E1-1F8B-3605-58147D88B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16" y="4046659"/>
            <a:ext cx="5793850" cy="24671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BD1B336-1C5B-0D59-AEE7-1E4BB5538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244" y="4101838"/>
            <a:ext cx="3270400" cy="2214376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E515C84D-1694-4375-FB9C-EDA0EFD5427D}"/>
              </a:ext>
            </a:extLst>
          </p:cNvPr>
          <p:cNvSpPr/>
          <p:nvPr/>
        </p:nvSpPr>
        <p:spPr>
          <a:xfrm>
            <a:off x="6582103" y="4942490"/>
            <a:ext cx="498893" cy="496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9C89F7B-4876-CD33-9576-E49B7FDBFDE0}"/>
              </a:ext>
            </a:extLst>
          </p:cNvPr>
          <p:cNvSpPr/>
          <p:nvPr/>
        </p:nvSpPr>
        <p:spPr>
          <a:xfrm>
            <a:off x="1965923" y="129895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コードスタイル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383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4DAE05D-58F2-A948-EFA7-DBA07FC1DB83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６日目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27186B-1E72-2C40-5648-E90BB40F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28" y="732033"/>
            <a:ext cx="3872412" cy="259667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67FA153-0882-E246-A99C-0B2018AD2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638" y="402572"/>
            <a:ext cx="3388642" cy="20546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F0F2A14-279F-208A-543A-65491FF4D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278" y="340528"/>
            <a:ext cx="3621503" cy="2116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A1CC05E-5878-4A92-8F52-242523320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790" y="3529297"/>
            <a:ext cx="3388641" cy="295764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914A0AC-FA32-D77A-0E98-D452D4D21F00}"/>
              </a:ext>
            </a:extLst>
          </p:cNvPr>
          <p:cNvSpPr txBox="1"/>
          <p:nvPr/>
        </p:nvSpPr>
        <p:spPr>
          <a:xfrm>
            <a:off x="6190592" y="3529297"/>
            <a:ext cx="4348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kumimoji="1" lang="en-US" altLang="ja-JP" dirty="0"/>
              <a:t>if (xxx === </a:t>
            </a:r>
            <a:r>
              <a:rPr kumimoji="1" lang="en-US" altLang="ja-JP" dirty="0" err="1"/>
              <a:t>yyy</a:t>
            </a:r>
            <a:r>
              <a:rPr lang="en-US" altLang="ja-JP" dirty="0"/>
              <a:t>){</a:t>
            </a:r>
          </a:p>
          <a:p>
            <a:r>
              <a:rPr kumimoji="1" lang="en-US" altLang="ja-JP" dirty="0"/>
              <a:t>            if (xxx === </a:t>
            </a:r>
            <a:r>
              <a:rPr kumimoji="1" lang="en-US" altLang="ja-JP" dirty="0" err="1"/>
              <a:t>yyy</a:t>
            </a:r>
            <a:r>
              <a:rPr lang="en-US" altLang="ja-JP" dirty="0"/>
              <a:t>){</a:t>
            </a:r>
          </a:p>
          <a:p>
            <a:r>
              <a:rPr lang="en-US" altLang="ja-JP" dirty="0"/>
              <a:t>            }</a:t>
            </a:r>
          </a:p>
          <a:p>
            <a:r>
              <a:rPr kumimoji="1" lang="en-US" altLang="ja-JP" dirty="0"/>
              <a:t>       }</a:t>
            </a:r>
          </a:p>
          <a:p>
            <a:endParaRPr lang="en-US" altLang="ja-JP" dirty="0"/>
          </a:p>
          <a:p>
            <a:r>
              <a:rPr lang="ja-JP" altLang="en-US" dirty="0"/>
              <a:t>・　否定、かつ、</a:t>
            </a:r>
            <a:r>
              <a:rPr lang="en-US" altLang="ja-JP" dirty="0"/>
              <a:t>or</a:t>
            </a:r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false</a:t>
            </a:r>
          </a:p>
          <a:p>
            <a:r>
              <a:rPr lang="ja-JP" altLang="en-US" dirty="0"/>
              <a:t>・　</a:t>
            </a:r>
            <a:r>
              <a:rPr lang="en-US" altLang="ja-JP" dirty="0"/>
              <a:t>true</a:t>
            </a:r>
          </a:p>
          <a:p>
            <a:r>
              <a:rPr lang="ja-JP" altLang="en-US" dirty="0"/>
              <a:t>・　</a:t>
            </a:r>
            <a:r>
              <a:rPr lang="en-US" altLang="ja-JP" dirty="0"/>
              <a:t>true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9C5256E-CC6D-C31C-D49C-DC00C7BE5F2A}"/>
              </a:ext>
            </a:extLst>
          </p:cNvPr>
          <p:cNvSpPr/>
          <p:nvPr/>
        </p:nvSpPr>
        <p:spPr>
          <a:xfrm>
            <a:off x="1406772" y="115687"/>
            <a:ext cx="20313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続・条件分岐</a:t>
            </a:r>
          </a:p>
        </p:txBody>
      </p:sp>
    </p:spTree>
    <p:extLst>
      <p:ext uri="{BB962C8B-B14F-4D97-AF65-F5344CB8AC3E}">
        <p14:creationId xmlns:p14="http://schemas.microsoft.com/office/powerpoint/2010/main" val="384884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9CCC3BE-D202-2DDF-0AA1-E8D5FDDB3975}"/>
              </a:ext>
            </a:extLst>
          </p:cNvPr>
          <p:cNvSpPr/>
          <p:nvPr/>
        </p:nvSpPr>
        <p:spPr>
          <a:xfrm>
            <a:off x="791223" y="115687"/>
            <a:ext cx="32624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関数、比較＆条件分岐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6C56D9-898C-15F3-4283-321BB259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48" y="844638"/>
            <a:ext cx="4107979" cy="258436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164A7C0-9796-1BB1-7821-6A352D22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91" y="1954923"/>
            <a:ext cx="3797883" cy="426229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C412581-5494-1314-956D-B011481D661F}"/>
              </a:ext>
            </a:extLst>
          </p:cNvPr>
          <p:cNvSpPr txBox="1"/>
          <p:nvPr/>
        </p:nvSpPr>
        <p:spPr>
          <a:xfrm>
            <a:off x="8552793" y="1931275"/>
            <a:ext cx="31002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　真偽値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false</a:t>
            </a:r>
          </a:p>
          <a:p>
            <a:endParaRPr kumimoji="1" lang="en-US" altLang="ja-JP" dirty="0"/>
          </a:p>
          <a:p>
            <a:r>
              <a:rPr lang="ja-JP" altLang="en-US" dirty="0"/>
              <a:t>・　データの型を返す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式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文字の数を返す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Boolean</a:t>
            </a:r>
          </a:p>
          <a:p>
            <a:endParaRPr lang="en-US" altLang="ja-JP" dirty="0"/>
          </a:p>
          <a:p>
            <a:r>
              <a:rPr lang="ja-JP" altLang="en-US" dirty="0"/>
              <a:t>・　否定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かつ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66548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75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011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22D88B-CBEB-C0DF-9BBE-E7ABF51A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45" y="309803"/>
            <a:ext cx="4731975" cy="29235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EF8FC85-755D-FC67-BF87-C1A26031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9" y="409011"/>
            <a:ext cx="5494889" cy="289507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528238B-5441-D385-866F-568E1B3DD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45" y="3553916"/>
            <a:ext cx="5277850" cy="292350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8D0CFEA-00E5-5C3E-3F64-FACF594F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080" y="3683944"/>
            <a:ext cx="5902960" cy="289507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47F31B5-0877-A4B0-2CAE-7D73CA5ABFB2}"/>
              </a:ext>
            </a:extLst>
          </p:cNvPr>
          <p:cNvSpPr/>
          <p:nvPr/>
        </p:nvSpPr>
        <p:spPr>
          <a:xfrm>
            <a:off x="2719252" y="78970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変数入門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6142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797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182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638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95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693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363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1A6832-EB9B-E6E1-4819-FA7BAF88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64" y="504051"/>
            <a:ext cx="5556536" cy="271158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FCDAEC-0385-25B1-5C61-222F9F596E1D}"/>
              </a:ext>
            </a:extLst>
          </p:cNvPr>
          <p:cNvSpPr txBox="1"/>
          <p:nvPr/>
        </p:nvSpPr>
        <p:spPr>
          <a:xfrm>
            <a:off x="6421120" y="883920"/>
            <a:ext cx="546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let name;</a:t>
            </a:r>
          </a:p>
          <a:p>
            <a:endParaRPr lang="en-US" altLang="ja-JP" dirty="0"/>
          </a:p>
          <a:p>
            <a:r>
              <a:rPr kumimoji="1" lang="en-US" altLang="ja-JP" dirty="0"/>
              <a:t> name  = “Susumu”;</a:t>
            </a:r>
          </a:p>
          <a:p>
            <a:endParaRPr kumimoji="1" lang="en-US" altLang="ja-JP" dirty="0"/>
          </a:p>
          <a:p>
            <a:r>
              <a:rPr lang="ja-JP" altLang="en-US" dirty="0"/>
              <a:t>・物を入れる箱</a:t>
            </a:r>
            <a:endParaRPr lang="en-US" altLang="ja-JP" dirty="0"/>
          </a:p>
          <a:p>
            <a:r>
              <a:rPr kumimoji="1" lang="ja-JP" altLang="en-US" dirty="0"/>
              <a:t>　値や式を代入することができる。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5386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69FCB6-6D9D-4AE0-35F4-A1433573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3" y="826183"/>
            <a:ext cx="4015328" cy="244385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32B5142-0B6E-EBC4-BB11-22C8350CADDA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２日目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7DA042A-3986-4F5C-46EC-4F1CC0BE2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55" y="2048111"/>
            <a:ext cx="5708476" cy="437064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F0D2CF-07BC-2391-6C3C-79445CAE06C3}"/>
              </a:ext>
            </a:extLst>
          </p:cNvPr>
          <p:cNvSpPr txBox="1"/>
          <p:nvPr/>
        </p:nvSpPr>
        <p:spPr>
          <a:xfrm>
            <a:off x="7764517" y="2286000"/>
            <a:ext cx="42057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/>
          </a:p>
          <a:p>
            <a:r>
              <a:rPr lang="ja-JP" altLang="en-US" dirty="0"/>
              <a:t>・すべての関数は何かしらの値を返す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・関数名（）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・宣言は、実行する中身</a:t>
            </a:r>
            <a:endParaRPr kumimoji="1" lang="en-US" altLang="ja-JP" dirty="0"/>
          </a:p>
          <a:p>
            <a:r>
              <a:rPr kumimoji="1" lang="ja-JP" altLang="en-US" dirty="0"/>
              <a:t>・呼び出しは、値を返す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return</a:t>
            </a:r>
          </a:p>
          <a:p>
            <a:endParaRPr lang="en-US" altLang="ja-JP" dirty="0"/>
          </a:p>
          <a:p>
            <a:r>
              <a:rPr kumimoji="1" lang="ja-JP" altLang="en-US" dirty="0"/>
              <a:t>・何も返さない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undefined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EEFA925-4DAD-4D85-3266-FECCAF2EEF7B}"/>
              </a:ext>
            </a:extLst>
          </p:cNvPr>
          <p:cNvSpPr/>
          <p:nvPr/>
        </p:nvSpPr>
        <p:spPr>
          <a:xfrm>
            <a:off x="2427590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関数入門</a:t>
            </a:r>
          </a:p>
        </p:txBody>
      </p:sp>
    </p:spTree>
    <p:extLst>
      <p:ext uri="{BB962C8B-B14F-4D97-AF65-F5344CB8AC3E}">
        <p14:creationId xmlns:p14="http://schemas.microsoft.com/office/powerpoint/2010/main" val="300085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7F0DC34-25C4-D0CC-797A-C9EEAC9DB277}"/>
              </a:ext>
            </a:extLst>
          </p:cNvPr>
          <p:cNvSpPr/>
          <p:nvPr/>
        </p:nvSpPr>
        <p:spPr>
          <a:xfrm>
            <a:off x="1658151" y="129895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ペアプログラミング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0FE24E-9761-9A14-2FDA-CD75798D6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2" y="963246"/>
            <a:ext cx="4177686" cy="169413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38098FA-F187-79F3-49CF-D41C89C4C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35" y="480849"/>
            <a:ext cx="4752293" cy="22859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90241CC-165F-2D62-AE97-1B1930D41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6" y="2931975"/>
            <a:ext cx="4669774" cy="185580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B17E493-D5B7-7E19-77F2-8BA370E2E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56" y="4874492"/>
            <a:ext cx="5091486" cy="175696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E1762F4-F45F-A9AA-7A59-C2643B68A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196" y="3429000"/>
            <a:ext cx="5283283" cy="254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1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81886A-4CF5-440C-FB9D-89FFBD76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1" y="299925"/>
            <a:ext cx="5095988" cy="25753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E1AA545-D02C-256C-6D28-632C42E9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99" y="220728"/>
            <a:ext cx="4922119" cy="273374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C44897A-8A95-B6DA-6D36-77D4FD95D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32" y="3616627"/>
            <a:ext cx="3641128" cy="281570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362469-3B35-D620-574B-79D641292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97" y="3698581"/>
            <a:ext cx="3370894" cy="264072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47398E-9FFE-CE15-47C4-B065A235AC9A}"/>
              </a:ext>
            </a:extLst>
          </p:cNvPr>
          <p:cNvSpPr txBox="1"/>
          <p:nvPr/>
        </p:nvSpPr>
        <p:spPr>
          <a:xfrm>
            <a:off x="3996559" y="3886200"/>
            <a:ext cx="218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addTen</a:t>
            </a:r>
            <a:r>
              <a:rPr kumimoji="1" lang="en-US" altLang="ja-JP" dirty="0"/>
              <a:t>()</a:t>
            </a:r>
          </a:p>
          <a:p>
            <a:r>
              <a:rPr lang="ja-JP" altLang="en-US" dirty="0"/>
              <a:t>・戻り値を返す</a:t>
            </a:r>
            <a:endParaRPr lang="en-US" altLang="ja-JP" dirty="0"/>
          </a:p>
          <a:p>
            <a:r>
              <a:rPr kumimoji="1" lang="ja-JP" altLang="en-US" dirty="0"/>
              <a:t>・１５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4F46453-17B6-D3E3-A787-7967A21DC4E4}"/>
              </a:ext>
            </a:extLst>
          </p:cNvPr>
          <p:cNvSpPr txBox="1"/>
          <p:nvPr/>
        </p:nvSpPr>
        <p:spPr>
          <a:xfrm>
            <a:off x="9459130" y="3903525"/>
            <a:ext cx="218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addTen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number</a:t>
            </a:r>
            <a:r>
              <a:rPr lang="ja-JP" altLang="en-US" dirty="0"/>
              <a:t>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lang="en-US" altLang="ja-JP" dirty="0"/>
              <a:t>number</a:t>
            </a:r>
            <a:r>
              <a:rPr lang="ja-JP" altLang="en-US" dirty="0"/>
              <a:t>型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9237C81-7DB2-8EFC-6CA8-88DD9CBD797F}"/>
              </a:ext>
            </a:extLst>
          </p:cNvPr>
          <p:cNvSpPr/>
          <p:nvPr/>
        </p:nvSpPr>
        <p:spPr>
          <a:xfrm>
            <a:off x="2427591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関数構成</a:t>
            </a:r>
          </a:p>
        </p:txBody>
      </p:sp>
    </p:spTree>
    <p:extLst>
      <p:ext uri="{BB962C8B-B14F-4D97-AF65-F5344CB8AC3E}">
        <p14:creationId xmlns:p14="http://schemas.microsoft.com/office/powerpoint/2010/main" val="314443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0152CA6-4E18-C799-30AB-53EFB942AEF1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３日目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13FDAE6-CCDA-CE2F-D33E-581C478D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2" y="621231"/>
            <a:ext cx="4692388" cy="250539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00F1336-6444-A5C7-BA4A-CEC969D5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0" y="359621"/>
            <a:ext cx="5592060" cy="27194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5754079-8A7D-8243-1041-9B930732A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11" y="3429000"/>
            <a:ext cx="4364069" cy="31523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C14DFB-7B57-3CA7-6682-960C51B8EB8D}"/>
              </a:ext>
            </a:extLst>
          </p:cNvPr>
          <p:cNvSpPr txBox="1"/>
          <p:nvPr/>
        </p:nvSpPr>
        <p:spPr>
          <a:xfrm>
            <a:off x="5709920" y="3675023"/>
            <a:ext cx="4693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真偽値　　</a:t>
            </a:r>
            <a:r>
              <a:rPr kumimoji="1" lang="en-US" altLang="ja-JP" dirty="0"/>
              <a:t>true/false</a:t>
            </a:r>
          </a:p>
          <a:p>
            <a:endParaRPr lang="en-US" altLang="ja-JP" dirty="0"/>
          </a:p>
          <a:p>
            <a:r>
              <a:rPr kumimoji="1" lang="ja-JP" altLang="en-US" dirty="0"/>
              <a:t>・　５*６ </a:t>
            </a:r>
            <a:r>
              <a:rPr kumimoji="1" lang="en-US" altLang="ja-JP" dirty="0"/>
              <a:t>=== 30</a:t>
            </a:r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===     !==    &gt;     &lt;=</a:t>
            </a:r>
          </a:p>
          <a:p>
            <a:endParaRPr lang="en-US" altLang="ja-JP" dirty="0"/>
          </a:p>
          <a:p>
            <a:r>
              <a:rPr lang="ja-JP" altLang="en-US" dirty="0"/>
              <a:t>・大なり　厳密にイコール　イコール　</a:t>
            </a:r>
            <a:endParaRPr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Not</a:t>
            </a:r>
            <a:r>
              <a:rPr lang="ja-JP" altLang="en-US" dirty="0"/>
              <a:t>イコール　小なりイコール</a:t>
            </a:r>
            <a:endParaRPr lang="en-US" altLang="ja-JP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345CB3-627F-4CCC-6AF5-BBA085C72C5F}"/>
              </a:ext>
            </a:extLst>
          </p:cNvPr>
          <p:cNvSpPr/>
          <p:nvPr/>
        </p:nvSpPr>
        <p:spPr>
          <a:xfrm>
            <a:off x="2427590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比較入門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033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B1BB9AD-2E86-8C00-E521-24751095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1" y="750226"/>
            <a:ext cx="4660279" cy="244640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F332527-8BF1-8BE1-0810-153816C9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664" y="313533"/>
            <a:ext cx="4976115" cy="274400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601A282-9835-9F9A-DB97-CEB79C202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84" y="3355301"/>
            <a:ext cx="4712554" cy="29017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8F00554-4641-4D62-698F-5FB95F4C0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296" y="3239117"/>
            <a:ext cx="5394744" cy="313413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047C273-7BBB-8151-78CA-B676AB4379F9}"/>
              </a:ext>
            </a:extLst>
          </p:cNvPr>
          <p:cNvSpPr/>
          <p:nvPr/>
        </p:nvSpPr>
        <p:spPr>
          <a:xfrm>
            <a:off x="899468" y="129894"/>
            <a:ext cx="387798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インポスターシンドローム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611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3A0D8F-4833-F43D-8B8C-C9EC1515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7" y="860194"/>
            <a:ext cx="4057643" cy="212072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59C632E-C8F6-435C-ABAA-5922C3B1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721" y="221823"/>
            <a:ext cx="6228080" cy="320717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12A98D7-4BAC-1CAC-447C-455E4D3FD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7" y="3206293"/>
            <a:ext cx="5951375" cy="325831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223B9A4-FD5F-DB34-9B56-D38909301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880" y="3665632"/>
            <a:ext cx="5380220" cy="279897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EB903A8-4EA8-8A8B-8DD6-504F172EE81A}"/>
              </a:ext>
            </a:extLst>
          </p:cNvPr>
          <p:cNvSpPr/>
          <p:nvPr/>
        </p:nvSpPr>
        <p:spPr>
          <a:xfrm>
            <a:off x="2118210" y="129895"/>
            <a:ext cx="20345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HTML</a:t>
            </a:r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基礎編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937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393</Words>
  <Application>Microsoft Office PowerPoint</Application>
  <PresentationFormat>ワイド画面</PresentationFormat>
  <Paragraphs>123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29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平石 進</dc:creator>
  <cp:lastModifiedBy>平石 進</cp:lastModifiedBy>
  <cp:revision>10</cp:revision>
  <dcterms:created xsi:type="dcterms:W3CDTF">2022-11-23T09:16:55Z</dcterms:created>
  <dcterms:modified xsi:type="dcterms:W3CDTF">2022-11-23T10:42:37Z</dcterms:modified>
</cp:coreProperties>
</file>